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6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804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4310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8837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18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8615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3565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2475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3774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9276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138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962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DF485-64E0-43C4-8A03-0BB5DFB93824}" type="datetimeFigureOut">
              <a:rPr lang="es-MX" smtClean="0"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2C6B7-14B7-4339-8EE5-F1E968B17A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5620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Políticas públicas y fortalecimiento del tejido social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María Enriqueta Cepeda Ruíz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36053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Revisión y análisis de buenas prácticas y modelos exitosos en materia de prevención social de las violencias y el delito en México y América Latina.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2931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son buenas prácticas?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Se consideran buenas prácticas a </a:t>
            </a:r>
            <a:r>
              <a:rPr lang="es-MX" b="1" dirty="0"/>
              <a:t>los conocimientos </a:t>
            </a:r>
            <a:r>
              <a:rPr lang="es-MX" b="1" dirty="0" smtClean="0"/>
              <a:t>útiles sobre </a:t>
            </a:r>
            <a:r>
              <a:rPr lang="es-MX" b="1" dirty="0"/>
              <a:t>los elementos de gestión de un proyecto, proceso </a:t>
            </a:r>
            <a:r>
              <a:rPr lang="es-MX" b="1" dirty="0" smtClean="0"/>
              <a:t>o programa </a:t>
            </a:r>
            <a:r>
              <a:rPr lang="es-MX" b="1" dirty="0"/>
              <a:t>que ha sido monitoreado y evaluado de </a:t>
            </a:r>
            <a:r>
              <a:rPr lang="es-MX" b="1" dirty="0" smtClean="0"/>
              <a:t>manera adecuada</a:t>
            </a:r>
            <a:r>
              <a:rPr lang="es-MX" b="1" dirty="0"/>
              <a:t>, que ha probado parcial o exhaustivamente </a:t>
            </a:r>
            <a:r>
              <a:rPr lang="es-MX" b="1" dirty="0" smtClean="0"/>
              <a:t>su eficacia </a:t>
            </a:r>
            <a:r>
              <a:rPr lang="es-MX" b="1" dirty="0"/>
              <a:t>y permite su adaptación y réplica en otros contextos</a:t>
            </a:r>
            <a:r>
              <a:rPr lang="es-MX" b="1" dirty="0" smtClean="0"/>
              <a:t>. </a:t>
            </a:r>
            <a:r>
              <a:rPr lang="es-MX" dirty="0" smtClean="0"/>
              <a:t>(</a:t>
            </a:r>
            <a:r>
              <a:rPr lang="es-MX" dirty="0" err="1" smtClean="0"/>
              <a:t>CNPDyPC</a:t>
            </a:r>
            <a:r>
              <a:rPr lang="es-MX" dirty="0" smtClean="0"/>
              <a:t>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06854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Buenas prácticas a nivel nacional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fontScale="77500" lnSpcReduction="20000"/>
          </a:bodyPr>
          <a:lstStyle/>
          <a:p>
            <a:r>
              <a:rPr lang="es-MX" dirty="0"/>
              <a:t>Centro de Asesoría y Promoción Juvenil A.C. (CASA</a:t>
            </a:r>
            <a:r>
              <a:rPr lang="es-MX" dirty="0" smtClean="0"/>
              <a:t>). </a:t>
            </a:r>
          </a:p>
          <a:p>
            <a:pPr lvl="1"/>
            <a:r>
              <a:rPr lang="es-MX" dirty="0"/>
              <a:t>Transición primaria a </a:t>
            </a:r>
            <a:r>
              <a:rPr lang="es-MX" dirty="0" smtClean="0"/>
              <a:t>secundaria. Ciudad </a:t>
            </a:r>
            <a:r>
              <a:rPr lang="es-MX" dirty="0"/>
              <a:t>Juárez, Chihuahua</a:t>
            </a:r>
          </a:p>
          <a:p>
            <a:r>
              <a:rPr lang="es-MX" dirty="0"/>
              <a:t>Centro Juvenil de Promoción Integral, A.C. (CEJUV</a:t>
            </a:r>
            <a:r>
              <a:rPr lang="es-MX" dirty="0" smtClean="0"/>
              <a:t>)</a:t>
            </a:r>
          </a:p>
          <a:p>
            <a:pPr lvl="1"/>
            <a:r>
              <a:rPr lang="es-MX" dirty="0"/>
              <a:t>Construyendo ciudadanía con </a:t>
            </a:r>
            <a:r>
              <a:rPr lang="es-MX" dirty="0" smtClean="0"/>
              <a:t>jóvenes de </a:t>
            </a:r>
            <a:r>
              <a:rPr lang="es-MX" dirty="0"/>
              <a:t>la Ciudad de </a:t>
            </a:r>
            <a:r>
              <a:rPr lang="es-MX" dirty="0" smtClean="0"/>
              <a:t>México</a:t>
            </a:r>
          </a:p>
          <a:p>
            <a:r>
              <a:rPr lang="es-MX" dirty="0" smtClean="0"/>
              <a:t>Fundación Comunitaria de la Frontera Norte, A.C. (FCFN)</a:t>
            </a:r>
          </a:p>
          <a:p>
            <a:pPr lvl="1"/>
            <a:r>
              <a:rPr lang="es-MX" dirty="0"/>
              <a:t>Programa A </a:t>
            </a:r>
            <a:r>
              <a:rPr lang="es-MX" dirty="0" smtClean="0"/>
              <a:t>Ganar. Ciudad </a:t>
            </a:r>
            <a:r>
              <a:rPr lang="es-MX" dirty="0" err="1"/>
              <a:t>Juaréz</a:t>
            </a:r>
            <a:r>
              <a:rPr lang="es-MX" dirty="0"/>
              <a:t>, Chihuahua</a:t>
            </a:r>
            <a:endParaRPr lang="es-MX" dirty="0" smtClean="0"/>
          </a:p>
          <a:p>
            <a:r>
              <a:rPr lang="es-MX" dirty="0" smtClean="0"/>
              <a:t>Centros </a:t>
            </a:r>
            <a:r>
              <a:rPr lang="es-MX" dirty="0"/>
              <a:t>de Prevención Comunitaria Reintegra I.A.P. </a:t>
            </a:r>
            <a:endParaRPr lang="es-MX" dirty="0" smtClean="0"/>
          </a:p>
          <a:p>
            <a:pPr lvl="1"/>
            <a:r>
              <a:rPr lang="es-MX" dirty="0"/>
              <a:t>Estrategia de trabajo en los </a:t>
            </a:r>
            <a:r>
              <a:rPr lang="es-MX" dirty="0" smtClean="0"/>
              <a:t>espacios comunitarios. Ciudad </a:t>
            </a:r>
            <a:r>
              <a:rPr lang="es-MX" dirty="0"/>
              <a:t>Juárez, Chihuahua</a:t>
            </a:r>
          </a:p>
          <a:p>
            <a:r>
              <a:rPr lang="es-MX" dirty="0" err="1"/>
              <a:t>Machincuepa</a:t>
            </a:r>
            <a:r>
              <a:rPr lang="es-MX" dirty="0"/>
              <a:t>, Circo Social A.C</a:t>
            </a:r>
            <a:r>
              <a:rPr lang="es-MX" dirty="0" smtClean="0"/>
              <a:t>.</a:t>
            </a:r>
          </a:p>
          <a:p>
            <a:pPr lvl="1"/>
            <a:r>
              <a:rPr lang="es-MX" dirty="0"/>
              <a:t>Circo Social: </a:t>
            </a:r>
            <a:r>
              <a:rPr lang="es-MX" dirty="0" err="1"/>
              <a:t>Tonalli</a:t>
            </a:r>
            <a:r>
              <a:rPr lang="es-MX" dirty="0"/>
              <a:t>, el alma del </a:t>
            </a:r>
            <a:r>
              <a:rPr lang="es-MX" dirty="0" smtClean="0"/>
              <a:t>circo. Acapulco</a:t>
            </a:r>
            <a:r>
              <a:rPr lang="es-MX" dirty="0"/>
              <a:t>, Guerrero</a:t>
            </a:r>
          </a:p>
          <a:p>
            <a:r>
              <a:rPr lang="es-MX" dirty="0"/>
              <a:t>Servicios a la Juventud A.C. (SERAJ</a:t>
            </a:r>
            <a:r>
              <a:rPr lang="es-MX" dirty="0" smtClean="0"/>
              <a:t>)</a:t>
            </a:r>
          </a:p>
          <a:p>
            <a:pPr lvl="1"/>
            <a:r>
              <a:rPr lang="es-MX" dirty="0"/>
              <a:t>“Crea tu Espacio: jóvenes </a:t>
            </a:r>
            <a:r>
              <a:rPr lang="es-MX" dirty="0" smtClean="0"/>
              <a:t>participando en </a:t>
            </a:r>
            <a:r>
              <a:rPr lang="es-MX" dirty="0"/>
              <a:t>la construcción de la </a:t>
            </a:r>
            <a:r>
              <a:rPr lang="es-MX" dirty="0" smtClean="0"/>
              <a:t>comunidad escolar”. Distrito </a:t>
            </a:r>
            <a:r>
              <a:rPr lang="es-MX" dirty="0"/>
              <a:t>Federal, México.</a:t>
            </a:r>
          </a:p>
        </p:txBody>
      </p:sp>
    </p:spTree>
    <p:extLst>
      <p:ext uri="{BB962C8B-B14F-4D97-AF65-F5344CB8AC3E}">
        <p14:creationId xmlns:p14="http://schemas.microsoft.com/office/powerpoint/2010/main" val="2178621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Buenas prácticas en América Latina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069160"/>
          </a:xfrm>
        </p:spPr>
        <p:txBody>
          <a:bodyPr>
            <a:normAutofit fontScale="70000" lnSpcReduction="20000"/>
          </a:bodyPr>
          <a:lstStyle/>
          <a:p>
            <a:r>
              <a:rPr lang="es-MX" dirty="0" smtClean="0"/>
              <a:t>Municipalidad de Peñalolén, Chile</a:t>
            </a:r>
          </a:p>
          <a:p>
            <a:pPr lvl="1"/>
            <a:r>
              <a:rPr lang="es-MX" dirty="0" smtClean="0"/>
              <a:t>Plan Integral de Barrios Seguros</a:t>
            </a:r>
          </a:p>
          <a:p>
            <a:r>
              <a:rPr lang="es-MX" dirty="0" smtClean="0"/>
              <a:t>Alcaldía de Medellín, Colombia</a:t>
            </a:r>
          </a:p>
          <a:p>
            <a:pPr lvl="1"/>
            <a:r>
              <a:rPr lang="es-MX" dirty="0" smtClean="0"/>
              <a:t>Programa Fuerza Joven</a:t>
            </a:r>
            <a:endParaRPr lang="es-MX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s-MX" dirty="0"/>
              <a:t>Institución pública del nivel central del </a:t>
            </a:r>
            <a:r>
              <a:rPr lang="es-MX" dirty="0" smtClean="0"/>
              <a:t>Estado.</a:t>
            </a:r>
            <a:r>
              <a:rPr lang="es-MX" dirty="0" smtClean="0"/>
              <a:t> Altos de San Lorenzo – Argentina</a:t>
            </a:r>
            <a:endParaRPr lang="es-MX" dirty="0" smtClean="0"/>
          </a:p>
          <a:p>
            <a:pPr lvl="1"/>
            <a:r>
              <a:rPr lang="es-MX" dirty="0" smtClean="0"/>
              <a:t>Programa Barrio Adentro</a:t>
            </a:r>
          </a:p>
          <a:p>
            <a:r>
              <a:rPr lang="es-MX" dirty="0" err="1"/>
              <a:t>Prefeitura</a:t>
            </a:r>
            <a:r>
              <a:rPr lang="es-MX" dirty="0"/>
              <a:t> Municipal de Canoas – Gobierno </a:t>
            </a:r>
            <a:r>
              <a:rPr lang="es-MX" dirty="0" smtClean="0"/>
              <a:t>local. Brasil </a:t>
            </a:r>
            <a:endParaRPr lang="es-MX" dirty="0"/>
          </a:p>
          <a:p>
            <a:pPr lvl="1"/>
            <a:r>
              <a:rPr lang="pt-BR" dirty="0" smtClean="0"/>
              <a:t>Território de Paz </a:t>
            </a:r>
            <a:r>
              <a:rPr lang="pt-BR" dirty="0" err="1" smtClean="0"/>
              <a:t>Guajuviras</a:t>
            </a:r>
            <a:r>
              <a:rPr lang="pt-BR" dirty="0" smtClean="0"/>
              <a:t>: a experiência de segurança cidadã de Canoas</a:t>
            </a:r>
          </a:p>
          <a:p>
            <a:r>
              <a:rPr lang="es-MX" dirty="0"/>
              <a:t>Municipalidad de Peñalolén – Gobierno </a:t>
            </a:r>
            <a:r>
              <a:rPr lang="es-MX" dirty="0" smtClean="0"/>
              <a:t>Local. Chile</a:t>
            </a:r>
            <a:r>
              <a:rPr lang="es-MX" dirty="0"/>
              <a:t>	</a:t>
            </a:r>
          </a:p>
          <a:p>
            <a:pPr lvl="1"/>
            <a:r>
              <a:rPr lang="es-MX" dirty="0" smtClean="0"/>
              <a:t>Centro de Mediación Vecinal y Comunitario</a:t>
            </a:r>
          </a:p>
          <a:p>
            <a:r>
              <a:rPr lang="es-MX" dirty="0"/>
              <a:t>Corporación Servicio Paz y Justicia – ONG </a:t>
            </a:r>
            <a:r>
              <a:rPr lang="es-MX" dirty="0" smtClean="0"/>
              <a:t>nacional, Chile.</a:t>
            </a:r>
          </a:p>
          <a:p>
            <a:pPr lvl="1"/>
            <a:r>
              <a:rPr lang="es-MX" dirty="0" smtClean="0"/>
              <a:t>Programa Aplicación del enfoque del Modelo de Ocupación Humana en programa de tratamiento de drogas y alcohol para adolescentes infractores de ley, usuarios del PAI Luis Cárdenas, Corporación Servicio Paz y Justicia (SERPAJ) Chile de la comuna de Valparaíso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231390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296</Words>
  <Application>Microsoft Office PowerPoint</Application>
  <PresentationFormat>Presentación en pantalla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Políticas públicas y fortalecimiento del tejido social</vt:lpstr>
      <vt:lpstr>Ejercicio</vt:lpstr>
      <vt:lpstr>¿Qué son buenas prácticas?</vt:lpstr>
      <vt:lpstr>Buenas prácticas a nivel nacional</vt:lpstr>
      <vt:lpstr>Buenas prácticas en América Latina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Políticas públicas y fortalecimiento del tejido social</dc:title>
  <dc:creator>Osiris</dc:creator>
  <cp:lastModifiedBy>Osiris</cp:lastModifiedBy>
  <cp:revision>2</cp:revision>
  <dcterms:created xsi:type="dcterms:W3CDTF">2013-10-08T15:52:26Z</dcterms:created>
  <dcterms:modified xsi:type="dcterms:W3CDTF">2013-10-08T16:08:46Z</dcterms:modified>
</cp:coreProperties>
</file>